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6" r:id="rId1"/>
  </p:sldMasterIdLst>
  <p:notesMasterIdLst>
    <p:notesMasterId r:id="rId21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62" d="100"/>
          <a:sy n="62" d="100"/>
        </p:scale>
        <p:origin x="-90" y="-21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77C7CA-00D2-49CC-BE06-31D5F34E2746}" type="datetimeFigureOut">
              <a:rPr lang="en-US" smtClean="0"/>
              <a:t>2/25/2024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B21D2E-93D1-4472-A474-E2E2B7EBC1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82590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88D8E-D855-42F4-921D-339684AE27D7}" type="datetimeFigureOut">
              <a:rPr lang="en-US" smtClean="0"/>
              <a:t>2/25/2024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E19267-9536-439A-B520-443620FB2F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78409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88D8E-D855-42F4-921D-339684AE27D7}" type="datetimeFigureOut">
              <a:rPr lang="en-US" smtClean="0"/>
              <a:t>2/25/2024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E19267-9536-439A-B520-443620FB2F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00620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88D8E-D855-42F4-921D-339684AE27D7}" type="datetimeFigureOut">
              <a:rPr lang="en-US" smtClean="0"/>
              <a:t>2/25/2024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E19267-9536-439A-B520-443620FB2FE4}" type="slidenum">
              <a:rPr lang="en-US" smtClean="0"/>
              <a:t>‹#›</a:t>
            </a:fld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490337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88D8E-D855-42F4-921D-339684AE27D7}" type="datetimeFigureOut">
              <a:rPr lang="en-US" smtClean="0"/>
              <a:t>2/25/2024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E19267-9536-439A-B520-443620FB2F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18040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88D8E-D855-42F4-921D-339684AE27D7}" type="datetimeFigureOut">
              <a:rPr lang="en-US" smtClean="0"/>
              <a:t>2/25/2024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E19267-9536-439A-B520-443620FB2FE4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6420248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88D8E-D855-42F4-921D-339684AE27D7}" type="datetimeFigureOut">
              <a:rPr lang="en-US" smtClean="0"/>
              <a:t>2/25/2024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E19267-9536-439A-B520-443620FB2F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20253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88D8E-D855-42F4-921D-339684AE27D7}" type="datetimeFigureOut">
              <a:rPr lang="en-US" smtClean="0"/>
              <a:t>2/25/2024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E19267-9536-439A-B520-443620FB2F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61103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88D8E-D855-42F4-921D-339684AE27D7}" type="datetimeFigureOut">
              <a:rPr lang="en-US" smtClean="0"/>
              <a:t>2/25/2024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E19267-9536-439A-B520-443620FB2F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4719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88D8E-D855-42F4-921D-339684AE27D7}" type="datetimeFigureOut">
              <a:rPr lang="en-US" smtClean="0"/>
              <a:t>2/25/2024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E19267-9536-439A-B520-443620FB2F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32550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88D8E-D855-42F4-921D-339684AE27D7}" type="datetimeFigureOut">
              <a:rPr lang="en-US" smtClean="0"/>
              <a:t>2/25/2024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E19267-9536-439A-B520-443620FB2F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73308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88D8E-D855-42F4-921D-339684AE27D7}" type="datetimeFigureOut">
              <a:rPr lang="en-US" smtClean="0"/>
              <a:t>2/25/2024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E19267-9536-439A-B520-443620FB2F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23720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88D8E-D855-42F4-921D-339684AE27D7}" type="datetimeFigureOut">
              <a:rPr lang="en-US" smtClean="0"/>
              <a:t>2/25/2024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E19267-9536-439A-B520-443620FB2F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62314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88D8E-D855-42F4-921D-339684AE27D7}" type="datetimeFigureOut">
              <a:rPr lang="en-US" smtClean="0"/>
              <a:t>2/25/2024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E19267-9536-439A-B520-443620FB2F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9894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88D8E-D855-42F4-921D-339684AE27D7}" type="datetimeFigureOut">
              <a:rPr lang="en-US" smtClean="0"/>
              <a:t>2/25/2024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E19267-9536-439A-B520-443620FB2F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08085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88D8E-D855-42F4-921D-339684AE27D7}" type="datetimeFigureOut">
              <a:rPr lang="en-US" smtClean="0"/>
              <a:t>2/25/2024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E19267-9536-439A-B520-443620FB2F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59233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88D8E-D855-42F4-921D-339684AE27D7}" type="datetimeFigureOut">
              <a:rPr lang="en-US" smtClean="0"/>
              <a:t>2/25/2024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E19267-9536-439A-B520-443620FB2F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51209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688D8E-D855-42F4-921D-339684AE27D7}" type="datetimeFigureOut">
              <a:rPr lang="en-US" smtClean="0"/>
              <a:t>2/25/2024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F7E19267-9536-439A-B520-443620FB2F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5529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  <p:sldLayoutId id="2147483689" r:id="rId13"/>
    <p:sldLayoutId id="2147483690" r:id="rId14"/>
    <p:sldLayoutId id="2147483691" r:id="rId15"/>
    <p:sldLayoutId id="2147483692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5DA4CC08-6A83-AF17-8A5F-25A8EE7B80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9326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21E372BE-D524-0B98-2624-51CB36225F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03367E6-4577-4E62-2A7D-402663F5DD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438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2413CEAD-6616-D218-754C-9FA0BB1787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8CD1AB9-9DF1-9DC8-1925-4DD47CC3D4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17298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4E5D42C2-0387-D6CC-F03D-9635188E81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093C616-759C-12A2-6B1C-83B01FF99B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3602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C63C54B6-8A24-2D9C-19CE-37E08B1269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D1DAB2D-E684-ACE0-2C4F-C4BA796BC5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8204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19792A4B-2018-1478-B89E-B035AEC0E8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97E83E3-2E6F-F014-DE9C-806F3898CB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0158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A6F7B239-90C8-AE9D-3CCC-874C5C321A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FFC8CA6-C748-86C2-ACBA-C27B4A7777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86836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8B964174-2345-F660-5403-38BF471323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54E1A17-9E28-5C1A-9853-EBFDEF78D9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5401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00B0DB79-08D8-80EC-93DB-E096A4A740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CACF6B1-37B1-010C-590D-4802A38DE8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25740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AEA75167-0967-CE8B-62BD-4D288012E4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9F0D2AE-76D1-CA6B-3386-BB5D09B11D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165859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1B1EC123-D7FD-7587-F2BC-92C0042E34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CBE16E9-2696-A980-B9E8-3F40E3D726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721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B67792A-8B5A-BCB1-BD2E-07EF0296A3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3079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B6A2DED-5480-4627-83F1-9AFDDF8831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7605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9DDFC16-EFAF-0E81-A7DB-64097E2440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115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3CAC5B4-1CE8-6E36-8DAB-F95C0D135A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80863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57A9AFD-ECEE-17EE-E57E-8FDE3E4F05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7013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6D09D71-EEEB-B4DA-1135-6B261C0017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6202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67BF776-C6B5-702D-E988-3E93BFDD9B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6422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13D5DE3-8E1F-4878-C807-14751C426F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9603304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</TotalTime>
  <Words>0</Words>
  <Application>Microsoft Office PowerPoint</Application>
  <PresentationFormat>Custom</PresentationFormat>
  <Paragraphs>0</Paragraphs>
  <Slides>19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Facet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Liu, Yongliang</dc:creator>
  <cp:lastModifiedBy>wangps</cp:lastModifiedBy>
  <cp:revision>8</cp:revision>
  <dcterms:created xsi:type="dcterms:W3CDTF">2024-02-23T13:56:12Z</dcterms:created>
  <dcterms:modified xsi:type="dcterms:W3CDTF">2024-02-26T04:06:53Z</dcterms:modified>
</cp:coreProperties>
</file>